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0693400" cy="15122525"/>
  <p:notesSz cx="6797675" cy="9928225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426" y="-5598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4BF1-9687-44C1-B61E-143B08B3983B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A939D-C34F-4615-9F11-C05F85A86FD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11058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8AB478-7FCE-410E-9B41-76F0F1F90BA5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082800" y="744538"/>
            <a:ext cx="26320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81AD-E6E9-41F7-8212-CC13B81252B6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53533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dirty="0" err="1" smtClean="0"/>
              <a:t>Kλικ</a:t>
            </a:r>
            <a:r>
              <a:rPr lang="el-GR" dirty="0" smtClean="0"/>
              <a:t> για επεξεργασία των στυλ του υποδείγματος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Sotiris1\Εργασία\ΕΥΔ\Τουρισμός\PEP\PEPneEG\ΠΕΠ\╨┼╨\westgreece\Untitled-9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5900" y="347663"/>
            <a:ext cx="10260013" cy="14425612"/>
          </a:xfrm>
          <a:prstGeom prst="rect">
            <a:avLst/>
          </a:prstGeom>
          <a:noFill/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26/5/2022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856853" y="3862720"/>
            <a:ext cx="92355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επιχείρηση</a:t>
            </a:r>
            <a:r>
              <a:rPr lang="en-US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ΠΑΝΤΕΛΗΣ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ΚΑΙ ΧΡΥΣΟΒΑΛΑΝΤΗΣ ΚΟΥΤΣΙΚΟΣ Ο.Ε.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που εδρεύει στην περιφέρεια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Δυτικής Ελλάδας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εντάχθηκε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Δράση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«Ενίσχυση της Ίδρυσης και Λειτουργίας Νέων Τουριστικών Μικρομεσαίων Επιχειρήσεων»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συνολικού προϋπολογισμού </a:t>
            </a:r>
            <a:r>
              <a:rPr lang="en-US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689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500,6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το ΕΠΑνΕΚ και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188,4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εκατ. € από τα Περιφερειακά Επιχειρησιακά Προγράμματα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Δράση στοχεύει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στην ενίσχυση της επιχειρηματικότητας  στον τομέα του Τουρισμού, μέσω της δημιουργίας νέων πολύ μικρών, μικρών και μεσαίων τουριστικών επιχειρήσεων. </a:t>
            </a:r>
          </a:p>
          <a:p>
            <a:pPr algn="just"/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συνολικός προϋπολογισμός της επένδυσης είναι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360.148,00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σε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180.074,00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875391" y="5599325"/>
            <a:ext cx="9217024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Κτίρια, λοιπές εγκαταστάσεις και περιβάλλων χώρος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Μηχανήματα, εγκαταστάσεις και εξοπλισμός προστασίας περιβάλλοντος και εξοικονόμησης ενέργειας και ύδατος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Πιστοποίηση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συστημάτων διασφάλισης ποιότητας,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περιβαλλοντικής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διαχείρισης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Προβολή/Προώθηση - Συμμετοχή σε Εκθέσεις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Τεχνικές μελέτες μηχανικού και υπηρεσίες φοροτεχνικού και νομικού συμβούλου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Λογισμικά και υπηρεσίες λογισμικού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Σύνταξη και παρακολούθηση υλοποίησης Επενδυτικού Σχεδίου </a:t>
            </a:r>
            <a:endParaRPr lang="en-US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Μεταφορικά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μέσα</a:t>
            </a:r>
          </a:p>
          <a:p>
            <a:pPr indent="-171450">
              <a:lnSpc>
                <a:spcPct val="150000"/>
              </a:lnSpc>
              <a:buFont typeface="Wingdings" pitchFamily="2" charset="2"/>
              <a:buChar char="ü"/>
            </a:pPr>
            <a:endParaRPr lang="el-GR" sz="12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επέκταση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αγοράς με τη προσθήκη νέων προϊόντων &amp; υπηρεσιών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εξασφάλιση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υψηλότερης ποιότητας προϊόντα &amp; υπηρεσίες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αύξηση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παραγωγικότητας &amp;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βελτίωση λειτουργικών διαδικασιών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ενίσχυση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δημιουργία / διατήρηση ποιοτικών θέσεων εργασίας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ΕΠΑνΕΚ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και των ΠΕΠ η επιχείρηση ενισχύθηκε αποφέροντας οφέλη στην ανταγωνιστικότητα της χώρας καθώς και στην τοπική οικονομία. </a:t>
            </a: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264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 </cp:lastModifiedBy>
  <cp:revision>61</cp:revision>
  <cp:lastPrinted>2019-12-05T14:31:53Z</cp:lastPrinted>
  <dcterms:created xsi:type="dcterms:W3CDTF">2018-02-13T12:16:57Z</dcterms:created>
  <dcterms:modified xsi:type="dcterms:W3CDTF">2022-05-26T10:39:33Z</dcterms:modified>
</cp:coreProperties>
</file>